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30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389</cp:revision>
  <dcterms:created xsi:type="dcterms:W3CDTF">2021-08-06T12:22:07Z</dcterms:created>
  <dcterms:modified xsi:type="dcterms:W3CDTF">2021-09-10T08:01:10Z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